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7" r:id="rId2"/>
    <p:sldId id="256" r:id="rId3"/>
    <p:sldId id="263" r:id="rId4"/>
    <p:sldId id="258" r:id="rId5"/>
    <p:sldId id="265" r:id="rId6"/>
    <p:sldId id="266" r:id="rId7"/>
    <p:sldId id="264" r:id="rId8"/>
    <p:sldId id="268" r:id="rId9"/>
  </p:sldIdLst>
  <p:sldSz cx="9906000" cy="6858000" type="A4"/>
  <p:notesSz cx="6888163" cy="100187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C3FF"/>
    <a:srgbClr val="0000FF"/>
    <a:srgbClr val="00FFFF"/>
    <a:srgbClr val="00FF00"/>
    <a:srgbClr val="FF0000"/>
    <a:srgbClr val="5DC3FF"/>
    <a:srgbClr val="5DC3DB"/>
    <a:srgbClr val="5CA5C6"/>
    <a:srgbClr val="5095B9"/>
    <a:srgbClr val="2D8B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927" autoAdjust="0"/>
    <p:restoredTop sz="94660"/>
  </p:normalViewPr>
  <p:slideViewPr>
    <p:cSldViewPr snapToGrid="0">
      <p:cViewPr>
        <p:scale>
          <a:sx n="75" d="100"/>
          <a:sy n="75" d="100"/>
        </p:scale>
        <p:origin x="1504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270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6947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打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81BD4DDA-47C2-83F4-E596-187178F341F3}"/>
              </a:ext>
            </a:extLst>
          </p:cNvPr>
          <p:cNvGrpSpPr/>
          <p:nvPr/>
        </p:nvGrpSpPr>
        <p:grpSpPr>
          <a:xfrm>
            <a:off x="0" y="2467"/>
            <a:ext cx="9906000" cy="6854711"/>
            <a:chOff x="0" y="2467"/>
            <a:chExt cx="9906000" cy="6854711"/>
          </a:xfrm>
        </p:grpSpPr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0BCE4BA6-4A1F-5460-4F5D-45CEA87FF48B}"/>
                </a:ext>
              </a:extLst>
            </p:cNvPr>
            <p:cNvCxnSpPr>
              <a:cxnSpLocks/>
            </p:cNvCxnSpPr>
            <p:nvPr/>
          </p:nvCxnSpPr>
          <p:spPr>
            <a:xfrm>
              <a:off x="324414" y="2467"/>
              <a:ext cx="0" cy="6854711"/>
            </a:xfrm>
            <a:prstGeom prst="line">
              <a:avLst/>
            </a:prstGeom>
            <a:ln w="31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ABF9F87E-681E-C2A6-701A-ED61F19DDEB1}"/>
                </a:ext>
              </a:extLst>
            </p:cNvPr>
            <p:cNvCxnSpPr>
              <a:cxnSpLocks/>
            </p:cNvCxnSpPr>
            <p:nvPr/>
          </p:nvCxnSpPr>
          <p:spPr>
            <a:xfrm>
              <a:off x="2464505" y="2467"/>
              <a:ext cx="0" cy="6854711"/>
            </a:xfrm>
            <a:prstGeom prst="line">
              <a:avLst/>
            </a:prstGeom>
            <a:ln w="31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0EE4135E-8252-334B-E4BF-F939E43827B5}"/>
                </a:ext>
              </a:extLst>
            </p:cNvPr>
            <p:cNvCxnSpPr>
              <a:cxnSpLocks/>
            </p:cNvCxnSpPr>
            <p:nvPr/>
          </p:nvCxnSpPr>
          <p:spPr>
            <a:xfrm>
              <a:off x="2695378" y="2467"/>
              <a:ext cx="0" cy="6854711"/>
            </a:xfrm>
            <a:prstGeom prst="line">
              <a:avLst/>
            </a:prstGeom>
            <a:ln w="31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58691E93-5B79-E969-35B0-16094ED7BC63}"/>
                </a:ext>
              </a:extLst>
            </p:cNvPr>
            <p:cNvCxnSpPr>
              <a:cxnSpLocks/>
            </p:cNvCxnSpPr>
            <p:nvPr/>
          </p:nvCxnSpPr>
          <p:spPr>
            <a:xfrm>
              <a:off x="4835424" y="2467"/>
              <a:ext cx="0" cy="6854711"/>
            </a:xfrm>
            <a:prstGeom prst="line">
              <a:avLst/>
            </a:prstGeom>
            <a:ln w="31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33DDD0AD-FCFD-B042-94CD-B6367125A565}"/>
                </a:ext>
              </a:extLst>
            </p:cNvPr>
            <p:cNvCxnSpPr>
              <a:cxnSpLocks/>
            </p:cNvCxnSpPr>
            <p:nvPr/>
          </p:nvCxnSpPr>
          <p:spPr>
            <a:xfrm>
              <a:off x="5068414" y="2467"/>
              <a:ext cx="0" cy="6854711"/>
            </a:xfrm>
            <a:prstGeom prst="line">
              <a:avLst/>
            </a:prstGeom>
            <a:ln w="31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17659008-EF01-7C47-F119-DDB3F82FD5CC}"/>
                </a:ext>
              </a:extLst>
            </p:cNvPr>
            <p:cNvCxnSpPr>
              <a:cxnSpLocks/>
            </p:cNvCxnSpPr>
            <p:nvPr/>
          </p:nvCxnSpPr>
          <p:spPr>
            <a:xfrm>
              <a:off x="7208460" y="2467"/>
              <a:ext cx="0" cy="6854711"/>
            </a:xfrm>
            <a:prstGeom prst="line">
              <a:avLst/>
            </a:prstGeom>
            <a:ln w="31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7C01CB40-8DEA-5100-D433-B0AA854612F5}"/>
                </a:ext>
              </a:extLst>
            </p:cNvPr>
            <p:cNvCxnSpPr>
              <a:cxnSpLocks/>
            </p:cNvCxnSpPr>
            <p:nvPr/>
          </p:nvCxnSpPr>
          <p:spPr>
            <a:xfrm>
              <a:off x="7439378" y="2467"/>
              <a:ext cx="0" cy="6854711"/>
            </a:xfrm>
            <a:prstGeom prst="line">
              <a:avLst/>
            </a:prstGeom>
            <a:ln w="31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48AB2837-8E38-A72B-2713-7912DBD0817C}"/>
                </a:ext>
              </a:extLst>
            </p:cNvPr>
            <p:cNvCxnSpPr>
              <a:cxnSpLocks/>
            </p:cNvCxnSpPr>
            <p:nvPr/>
          </p:nvCxnSpPr>
          <p:spPr>
            <a:xfrm>
              <a:off x="9579424" y="2467"/>
              <a:ext cx="0" cy="6854711"/>
            </a:xfrm>
            <a:prstGeom prst="line">
              <a:avLst/>
            </a:prstGeom>
            <a:ln w="31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EF3853D1-A9DE-A7C9-C489-243953A6D2F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5708"/>
              <a:ext cx="9906000" cy="0"/>
            </a:xfrm>
            <a:prstGeom prst="line">
              <a:avLst/>
            </a:prstGeom>
            <a:ln w="31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901CC953-7EAC-B407-C744-05B2280C8B1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447529"/>
              <a:ext cx="9906000" cy="0"/>
            </a:xfrm>
            <a:prstGeom prst="line">
              <a:avLst/>
            </a:prstGeom>
            <a:ln w="31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BE0F1CD1-B78C-5220-8EB1-78A8E8F71A0E}"/>
              </a:ext>
            </a:extLst>
          </p:cNvPr>
          <p:cNvSpPr/>
          <p:nvPr/>
        </p:nvSpPr>
        <p:spPr>
          <a:xfrm>
            <a:off x="321600" y="401400"/>
            <a:ext cx="9262800" cy="60552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62350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03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日历&#10;&#10;描述已自动生成">
            <a:extLst>
              <a:ext uri="{FF2B5EF4-FFF2-40B4-BE49-F238E27FC236}">
                <a16:creationId xmlns:a16="http://schemas.microsoft.com/office/drawing/2014/main" id="{928A2B65-FA02-62A9-5011-25979D8DA0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56400" cy="302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402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电脑萤幕画面&#10;&#10;中度可信度描述已自动生成">
            <a:extLst>
              <a:ext uri="{FF2B5EF4-FFF2-40B4-BE49-F238E27FC236}">
                <a16:creationId xmlns:a16="http://schemas.microsoft.com/office/drawing/2014/main" id="{A8747D37-0643-5785-10C3-A50554B75C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1" b="1581"/>
          <a:stretch/>
        </p:blipFill>
        <p:spPr>
          <a:xfrm>
            <a:off x="1298300" y="2007862"/>
            <a:ext cx="2232000" cy="3132000"/>
          </a:xfrm>
          <a:prstGeom prst="rect">
            <a:avLst/>
          </a:prstGeom>
        </p:spPr>
      </p:pic>
      <p:pic>
        <p:nvPicPr>
          <p:cNvPr id="6" name="图片 5" descr="图片包含 游戏机, 盒子, 电脑&#10;&#10;描述已自动生成">
            <a:extLst>
              <a:ext uri="{FF2B5EF4-FFF2-40B4-BE49-F238E27FC236}">
                <a16:creationId xmlns:a16="http://schemas.microsoft.com/office/drawing/2014/main" id="{89D5AD96-703F-8E39-9B06-010AFF6021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303" y="2007862"/>
            <a:ext cx="2160000" cy="3071250"/>
          </a:xfrm>
          <a:prstGeom prst="rect">
            <a:avLst/>
          </a:prstGeom>
        </p:spPr>
      </p:pic>
      <p:pic>
        <p:nvPicPr>
          <p:cNvPr id="2" name="图片 1" descr="图标&#10;&#10;中度可信度描述已自动生成">
            <a:extLst>
              <a:ext uri="{FF2B5EF4-FFF2-40B4-BE49-F238E27FC236}">
                <a16:creationId xmlns:a16="http://schemas.microsoft.com/office/drawing/2014/main" id="{68E856D1-4D81-7843-4DB2-33BC19BDDA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3908" y="1316362"/>
            <a:ext cx="288000" cy="288000"/>
          </a:xfrm>
          <a:prstGeom prst="rect">
            <a:avLst/>
          </a:prstGeom>
        </p:spPr>
      </p:pic>
      <p:pic>
        <p:nvPicPr>
          <p:cNvPr id="3" name="图片 2" descr="徽标&#10;&#10;描述已自动生成">
            <a:extLst>
              <a:ext uri="{FF2B5EF4-FFF2-40B4-BE49-F238E27FC236}">
                <a16:creationId xmlns:a16="http://schemas.microsoft.com/office/drawing/2014/main" id="{53380A58-898E-D4E1-0ACF-0B44FB0534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3908" y="1827862"/>
            <a:ext cx="288000" cy="288000"/>
          </a:xfrm>
          <a:prstGeom prst="rect">
            <a:avLst/>
          </a:prstGeom>
        </p:spPr>
      </p:pic>
      <p:pic>
        <p:nvPicPr>
          <p:cNvPr id="4" name="图片 3" descr="徽标, 公司名称&#10;&#10;描述已自动生成">
            <a:extLst>
              <a:ext uri="{FF2B5EF4-FFF2-40B4-BE49-F238E27FC236}">
                <a16:creationId xmlns:a16="http://schemas.microsoft.com/office/drawing/2014/main" id="{08FADA23-8568-6D51-86A2-B4874D0EC5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3908" y="2339362"/>
            <a:ext cx="288000" cy="288000"/>
          </a:xfrm>
          <a:prstGeom prst="rect">
            <a:avLst/>
          </a:prstGeom>
        </p:spPr>
      </p:pic>
      <p:pic>
        <p:nvPicPr>
          <p:cNvPr id="5" name="图片 4" descr="图标&#10;&#10;描述已自动生成">
            <a:extLst>
              <a:ext uri="{FF2B5EF4-FFF2-40B4-BE49-F238E27FC236}">
                <a16:creationId xmlns:a16="http://schemas.microsoft.com/office/drawing/2014/main" id="{E22E2392-A549-A58F-A1DF-C60A89BC0A6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3908" y="2850862"/>
            <a:ext cx="288000" cy="288000"/>
          </a:xfrm>
          <a:prstGeom prst="rect">
            <a:avLst/>
          </a:prstGeom>
        </p:spPr>
      </p:pic>
      <p:pic>
        <p:nvPicPr>
          <p:cNvPr id="7" name="图片 6" descr="形状, 徽标&#10;&#10;描述已自动生成">
            <a:extLst>
              <a:ext uri="{FF2B5EF4-FFF2-40B4-BE49-F238E27FC236}">
                <a16:creationId xmlns:a16="http://schemas.microsoft.com/office/drawing/2014/main" id="{63D7D312-DEF0-A09F-46AC-9124E6FC0E5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3908" y="3362362"/>
            <a:ext cx="288000" cy="288000"/>
          </a:xfrm>
          <a:prstGeom prst="rect">
            <a:avLst/>
          </a:prstGeom>
        </p:spPr>
      </p:pic>
      <p:pic>
        <p:nvPicPr>
          <p:cNvPr id="9" name="图片 8" descr="徽标, 图标&#10;&#10;描述已自动生成">
            <a:extLst>
              <a:ext uri="{FF2B5EF4-FFF2-40B4-BE49-F238E27FC236}">
                <a16:creationId xmlns:a16="http://schemas.microsoft.com/office/drawing/2014/main" id="{D9038489-4084-AC10-A3B7-896031ACF01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3908" y="3873862"/>
            <a:ext cx="288000" cy="288000"/>
          </a:xfrm>
          <a:prstGeom prst="rect">
            <a:avLst/>
          </a:prstGeom>
        </p:spPr>
      </p:pic>
      <p:pic>
        <p:nvPicPr>
          <p:cNvPr id="10" name="图片 9" descr="徽标&#10;&#10;描述已自动生成">
            <a:extLst>
              <a:ext uri="{FF2B5EF4-FFF2-40B4-BE49-F238E27FC236}">
                <a16:creationId xmlns:a16="http://schemas.microsoft.com/office/drawing/2014/main" id="{4A9919C6-EFB7-17BB-FBCB-EB219666AB3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3908" y="4385362"/>
            <a:ext cx="288000" cy="288000"/>
          </a:xfrm>
          <a:prstGeom prst="rect">
            <a:avLst/>
          </a:prstGeom>
        </p:spPr>
      </p:pic>
      <p:sp>
        <p:nvSpPr>
          <p:cNvPr id="11" name="八边形 10">
            <a:extLst>
              <a:ext uri="{FF2B5EF4-FFF2-40B4-BE49-F238E27FC236}">
                <a16:creationId xmlns:a16="http://schemas.microsoft.com/office/drawing/2014/main" id="{81BA3175-D32A-B656-8619-86C6D8548B51}"/>
              </a:ext>
            </a:extLst>
          </p:cNvPr>
          <p:cNvSpPr/>
          <p:nvPr/>
        </p:nvSpPr>
        <p:spPr>
          <a:xfrm>
            <a:off x="503998" y="6149213"/>
            <a:ext cx="144000" cy="144000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solidFill>
              <a:srgbClr val="179180"/>
            </a:solidFill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2" name="八边形 11">
            <a:extLst>
              <a:ext uri="{FF2B5EF4-FFF2-40B4-BE49-F238E27FC236}">
                <a16:creationId xmlns:a16="http://schemas.microsoft.com/office/drawing/2014/main" id="{D85D52C1-FA6D-5694-BEDB-59825142E048}"/>
              </a:ext>
            </a:extLst>
          </p:cNvPr>
          <p:cNvSpPr/>
          <p:nvPr/>
        </p:nvSpPr>
        <p:spPr>
          <a:xfrm>
            <a:off x="503998" y="5924919"/>
            <a:ext cx="144000" cy="144000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solidFill>
              <a:srgbClr val="179180"/>
            </a:solidFill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3" name="八边形 12">
            <a:extLst>
              <a:ext uri="{FF2B5EF4-FFF2-40B4-BE49-F238E27FC236}">
                <a16:creationId xmlns:a16="http://schemas.microsoft.com/office/drawing/2014/main" id="{AD83D513-F690-BFAC-57A3-85899CEFC0E2}"/>
              </a:ext>
            </a:extLst>
          </p:cNvPr>
          <p:cNvSpPr/>
          <p:nvPr/>
        </p:nvSpPr>
        <p:spPr>
          <a:xfrm>
            <a:off x="503998" y="5700625"/>
            <a:ext cx="144000" cy="144000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solidFill>
              <a:srgbClr val="179180"/>
            </a:solidFill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4" name="八边形 13">
            <a:extLst>
              <a:ext uri="{FF2B5EF4-FFF2-40B4-BE49-F238E27FC236}">
                <a16:creationId xmlns:a16="http://schemas.microsoft.com/office/drawing/2014/main" id="{9217DD66-DFB4-473A-B08E-C192F04A44DB}"/>
              </a:ext>
            </a:extLst>
          </p:cNvPr>
          <p:cNvSpPr/>
          <p:nvPr/>
        </p:nvSpPr>
        <p:spPr>
          <a:xfrm>
            <a:off x="503998" y="5476331"/>
            <a:ext cx="144000" cy="144000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solidFill>
              <a:srgbClr val="179180"/>
            </a:solidFill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5" name="八边形 14">
            <a:extLst>
              <a:ext uri="{FF2B5EF4-FFF2-40B4-BE49-F238E27FC236}">
                <a16:creationId xmlns:a16="http://schemas.microsoft.com/office/drawing/2014/main" id="{D757F536-545C-E341-1272-A43689F713ED}"/>
              </a:ext>
            </a:extLst>
          </p:cNvPr>
          <p:cNvSpPr/>
          <p:nvPr/>
        </p:nvSpPr>
        <p:spPr>
          <a:xfrm>
            <a:off x="503998" y="5252037"/>
            <a:ext cx="144000" cy="144000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solidFill>
              <a:srgbClr val="179180"/>
            </a:solidFill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340785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9EDD1C84-723A-ACD4-20DC-A15FD3B87328}"/>
              </a:ext>
            </a:extLst>
          </p:cNvPr>
          <p:cNvGrpSpPr/>
          <p:nvPr/>
        </p:nvGrpSpPr>
        <p:grpSpPr>
          <a:xfrm>
            <a:off x="3600715" y="1807967"/>
            <a:ext cx="2232639" cy="3132001"/>
            <a:chOff x="2157149" y="1863000"/>
            <a:chExt cx="2232639" cy="3132001"/>
          </a:xfrm>
        </p:grpSpPr>
        <p:pic>
          <p:nvPicPr>
            <p:cNvPr id="2" name="图片 1" descr="电脑显示屏&#10;&#10;中度可信度描述已自动生成">
              <a:extLst>
                <a:ext uri="{FF2B5EF4-FFF2-40B4-BE49-F238E27FC236}">
                  <a16:creationId xmlns:a16="http://schemas.microsoft.com/office/drawing/2014/main" id="{9B0BBF1F-5D2A-01EB-059C-157B327C27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072" b="21197"/>
            <a:stretch/>
          </p:blipFill>
          <p:spPr>
            <a:xfrm>
              <a:off x="2157149" y="2198276"/>
              <a:ext cx="2232637" cy="2461441"/>
            </a:xfrm>
            <a:prstGeom prst="rect">
              <a:avLst/>
            </a:prstGeom>
          </p:spPr>
        </p:pic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5065CA46-F6D8-230C-CFE0-5E4B379FD8E6}"/>
                </a:ext>
              </a:extLst>
            </p:cNvPr>
            <p:cNvGrpSpPr/>
            <p:nvPr/>
          </p:nvGrpSpPr>
          <p:grpSpPr>
            <a:xfrm>
              <a:off x="2157149" y="1863000"/>
              <a:ext cx="2232639" cy="3132001"/>
              <a:chOff x="2157149" y="1863000"/>
              <a:chExt cx="2232639" cy="3132001"/>
            </a:xfrm>
          </p:grpSpPr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B7540591-0298-1556-7A12-C82F9F4E8B98}"/>
                  </a:ext>
                </a:extLst>
              </p:cNvPr>
              <p:cNvSpPr/>
              <p:nvPr/>
            </p:nvSpPr>
            <p:spPr>
              <a:xfrm flipV="1">
                <a:off x="2349500" y="2198278"/>
                <a:ext cx="1854200" cy="2461441"/>
              </a:xfrm>
              <a:prstGeom prst="rect">
                <a:avLst/>
              </a:prstGeom>
              <a:solidFill>
                <a:srgbClr val="32313F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pic>
            <p:nvPicPr>
              <p:cNvPr id="4" name="图片 3" descr="电脑显示屏&#10;&#10;中度可信度描述已自动生成">
                <a:extLst>
                  <a:ext uri="{FF2B5EF4-FFF2-40B4-BE49-F238E27FC236}">
                    <a16:creationId xmlns:a16="http://schemas.microsoft.com/office/drawing/2014/main" id="{DABB183A-AF05-CFDA-2066-786412E4508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1183"/>
              <a:stretch/>
            </p:blipFill>
            <p:spPr>
              <a:xfrm>
                <a:off x="2157151" y="1863000"/>
                <a:ext cx="2232637" cy="335280"/>
              </a:xfrm>
              <a:prstGeom prst="rect">
                <a:avLst/>
              </a:prstGeom>
            </p:spPr>
          </p:pic>
          <p:pic>
            <p:nvPicPr>
              <p:cNvPr id="6" name="图片 5" descr="电脑显示屏&#10;&#10;中度可信度描述已自动生成">
                <a:extLst>
                  <a:ext uri="{FF2B5EF4-FFF2-40B4-BE49-F238E27FC236}">
                    <a16:creationId xmlns:a16="http://schemas.microsoft.com/office/drawing/2014/main" id="{0FF2FE93-C74B-6237-8C9F-9BD67DCECCE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91183"/>
              <a:stretch/>
            </p:blipFill>
            <p:spPr>
              <a:xfrm>
                <a:off x="2157149" y="4659721"/>
                <a:ext cx="2232637" cy="335280"/>
              </a:xfrm>
              <a:prstGeom prst="rect">
                <a:avLst/>
              </a:prstGeom>
            </p:spPr>
          </p:pic>
          <p:pic>
            <p:nvPicPr>
              <p:cNvPr id="11" name="图片 10" descr="电脑显示屏&#10;&#10;中度可信度描述已自动生成">
                <a:extLst>
                  <a:ext uri="{FF2B5EF4-FFF2-40B4-BE49-F238E27FC236}">
                    <a16:creationId xmlns:a16="http://schemas.microsoft.com/office/drawing/2014/main" id="{18A04B4C-9E92-08BB-8354-715EF93909E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620" t="15739" r="8620" b="17871"/>
              <a:stretch/>
            </p:blipFill>
            <p:spPr>
              <a:xfrm>
                <a:off x="2409467" y="2198276"/>
                <a:ext cx="1728000" cy="2360981"/>
              </a:xfrm>
              <a:custGeom>
                <a:avLst/>
                <a:gdLst>
                  <a:gd name="connsiteX0" fmla="*/ 0 w 1728000"/>
                  <a:gd name="connsiteY0" fmla="*/ 0 h 2360981"/>
                  <a:gd name="connsiteX1" fmla="*/ 1728000 w 1728000"/>
                  <a:gd name="connsiteY1" fmla="*/ 0 h 2360981"/>
                  <a:gd name="connsiteX2" fmla="*/ 1728000 w 1728000"/>
                  <a:gd name="connsiteY2" fmla="*/ 2360981 h 2360981"/>
                  <a:gd name="connsiteX3" fmla="*/ 0 w 1728000"/>
                  <a:gd name="connsiteY3" fmla="*/ 2360981 h 2360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8000" h="2360981">
                    <a:moveTo>
                      <a:pt x="0" y="0"/>
                    </a:moveTo>
                    <a:lnTo>
                      <a:pt x="1728000" y="0"/>
                    </a:lnTo>
                    <a:lnTo>
                      <a:pt x="1728000" y="2360981"/>
                    </a:lnTo>
                    <a:lnTo>
                      <a:pt x="0" y="2360981"/>
                    </a:lnTo>
                    <a:close/>
                  </a:path>
                </a:pathLst>
              </a:custGeom>
            </p:spPr>
          </p:pic>
        </p:grpSp>
      </p:grpSp>
    </p:spTree>
    <p:extLst>
      <p:ext uri="{BB962C8B-B14F-4D97-AF65-F5344CB8AC3E}">
        <p14:creationId xmlns:p14="http://schemas.microsoft.com/office/powerpoint/2010/main" val="2958752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E6CB3B36-1C22-B25B-15B9-44688E704827}"/>
              </a:ext>
            </a:extLst>
          </p:cNvPr>
          <p:cNvSpPr/>
          <p:nvPr/>
        </p:nvSpPr>
        <p:spPr>
          <a:xfrm>
            <a:off x="100388" y="3408680"/>
            <a:ext cx="2232000" cy="31320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pic>
        <p:nvPicPr>
          <p:cNvPr id="15" name="图片 14" descr="图片包含 游戏机, 盒子, 电脑&#10;&#10;描述已自动生成">
            <a:extLst>
              <a:ext uri="{FF2B5EF4-FFF2-40B4-BE49-F238E27FC236}">
                <a16:creationId xmlns:a16="http://schemas.microsoft.com/office/drawing/2014/main" id="{60CF5EB2-FAB6-21F9-7D6F-5C30CDCC8E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688" y="3356178"/>
            <a:ext cx="2160000" cy="307125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343C82D4-CE99-401F-C726-AC58BF1F145E}"/>
              </a:ext>
            </a:extLst>
          </p:cNvPr>
          <p:cNvSpPr/>
          <p:nvPr/>
        </p:nvSpPr>
        <p:spPr>
          <a:xfrm>
            <a:off x="100388" y="3726000"/>
            <a:ext cx="2232000" cy="31320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D783D23-80A2-145E-2C71-93CA3D9D9448}"/>
              </a:ext>
            </a:extLst>
          </p:cNvPr>
          <p:cNvSpPr/>
          <p:nvPr/>
        </p:nvSpPr>
        <p:spPr>
          <a:xfrm>
            <a:off x="2332388" y="3429000"/>
            <a:ext cx="2232000" cy="31320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23044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>
            <a:extLst>
              <a:ext uri="{FF2B5EF4-FFF2-40B4-BE49-F238E27FC236}">
                <a16:creationId xmlns:a16="http://schemas.microsoft.com/office/drawing/2014/main" id="{0D03A6CC-B0B8-BD39-3D23-78A7FA0D2964}"/>
              </a:ext>
            </a:extLst>
          </p:cNvPr>
          <p:cNvGrpSpPr/>
          <p:nvPr/>
        </p:nvGrpSpPr>
        <p:grpSpPr>
          <a:xfrm>
            <a:off x="0" y="2467"/>
            <a:ext cx="9906000" cy="6854711"/>
            <a:chOff x="0" y="2467"/>
            <a:chExt cx="9906000" cy="6854711"/>
          </a:xfrm>
        </p:grpSpPr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B349B67B-954F-B111-DC57-AD52AB3E8227}"/>
                </a:ext>
              </a:extLst>
            </p:cNvPr>
            <p:cNvCxnSpPr>
              <a:cxnSpLocks/>
            </p:cNvCxnSpPr>
            <p:nvPr/>
          </p:nvCxnSpPr>
          <p:spPr>
            <a:xfrm>
              <a:off x="324414" y="2467"/>
              <a:ext cx="0" cy="6854711"/>
            </a:xfrm>
            <a:prstGeom prst="line">
              <a:avLst/>
            </a:prstGeom>
            <a:ln w="31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23572B4E-256E-B10B-8A6F-AD2B295679AF}"/>
                </a:ext>
              </a:extLst>
            </p:cNvPr>
            <p:cNvCxnSpPr>
              <a:cxnSpLocks/>
            </p:cNvCxnSpPr>
            <p:nvPr/>
          </p:nvCxnSpPr>
          <p:spPr>
            <a:xfrm>
              <a:off x="2464505" y="2467"/>
              <a:ext cx="0" cy="6854711"/>
            </a:xfrm>
            <a:prstGeom prst="line">
              <a:avLst/>
            </a:prstGeom>
            <a:ln w="31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CC5BD948-7876-05E6-7388-F372B616C7EB}"/>
                </a:ext>
              </a:extLst>
            </p:cNvPr>
            <p:cNvCxnSpPr>
              <a:cxnSpLocks/>
            </p:cNvCxnSpPr>
            <p:nvPr/>
          </p:nvCxnSpPr>
          <p:spPr>
            <a:xfrm>
              <a:off x="2695378" y="2467"/>
              <a:ext cx="0" cy="6854711"/>
            </a:xfrm>
            <a:prstGeom prst="line">
              <a:avLst/>
            </a:prstGeom>
            <a:ln w="31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C2F9AECD-27B3-6FA4-8841-D0E0E39C90DD}"/>
                </a:ext>
              </a:extLst>
            </p:cNvPr>
            <p:cNvCxnSpPr>
              <a:cxnSpLocks/>
            </p:cNvCxnSpPr>
            <p:nvPr/>
          </p:nvCxnSpPr>
          <p:spPr>
            <a:xfrm>
              <a:off x="4835424" y="2467"/>
              <a:ext cx="0" cy="6854711"/>
            </a:xfrm>
            <a:prstGeom prst="line">
              <a:avLst/>
            </a:prstGeom>
            <a:ln w="31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93E75CFD-7AB9-6492-5401-C4AAB43F7D52}"/>
                </a:ext>
              </a:extLst>
            </p:cNvPr>
            <p:cNvCxnSpPr>
              <a:cxnSpLocks/>
            </p:cNvCxnSpPr>
            <p:nvPr/>
          </p:nvCxnSpPr>
          <p:spPr>
            <a:xfrm>
              <a:off x="5068414" y="2467"/>
              <a:ext cx="0" cy="6854711"/>
            </a:xfrm>
            <a:prstGeom prst="line">
              <a:avLst/>
            </a:prstGeom>
            <a:ln w="31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43F3CD4A-690D-6AA1-1484-4FF618C2C414}"/>
                </a:ext>
              </a:extLst>
            </p:cNvPr>
            <p:cNvCxnSpPr>
              <a:cxnSpLocks/>
            </p:cNvCxnSpPr>
            <p:nvPr/>
          </p:nvCxnSpPr>
          <p:spPr>
            <a:xfrm>
              <a:off x="7208460" y="2467"/>
              <a:ext cx="0" cy="6854711"/>
            </a:xfrm>
            <a:prstGeom prst="line">
              <a:avLst/>
            </a:prstGeom>
            <a:ln w="31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5581B755-0726-0D17-0C2C-477DAA6994E6}"/>
                </a:ext>
              </a:extLst>
            </p:cNvPr>
            <p:cNvCxnSpPr>
              <a:cxnSpLocks/>
            </p:cNvCxnSpPr>
            <p:nvPr/>
          </p:nvCxnSpPr>
          <p:spPr>
            <a:xfrm>
              <a:off x="7439378" y="2467"/>
              <a:ext cx="0" cy="6854711"/>
            </a:xfrm>
            <a:prstGeom prst="line">
              <a:avLst/>
            </a:prstGeom>
            <a:ln w="31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8F2BE937-FF62-8254-5135-4F54BF919DC0}"/>
                </a:ext>
              </a:extLst>
            </p:cNvPr>
            <p:cNvCxnSpPr>
              <a:cxnSpLocks/>
            </p:cNvCxnSpPr>
            <p:nvPr/>
          </p:nvCxnSpPr>
          <p:spPr>
            <a:xfrm>
              <a:off x="9579424" y="2467"/>
              <a:ext cx="0" cy="6854711"/>
            </a:xfrm>
            <a:prstGeom prst="line">
              <a:avLst/>
            </a:prstGeom>
            <a:ln w="31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6DFDB3EA-B172-6D63-BEA7-3BEB574930D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5708"/>
              <a:ext cx="9906000" cy="0"/>
            </a:xfrm>
            <a:prstGeom prst="line">
              <a:avLst/>
            </a:prstGeom>
            <a:ln w="31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ECFE1B93-B702-2362-3778-0360EF66B66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453879"/>
              <a:ext cx="9906000" cy="0"/>
            </a:xfrm>
            <a:prstGeom prst="line">
              <a:avLst/>
            </a:prstGeom>
            <a:ln w="31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矩形 36">
            <a:extLst>
              <a:ext uri="{FF2B5EF4-FFF2-40B4-BE49-F238E27FC236}">
                <a16:creationId xmlns:a16="http://schemas.microsoft.com/office/drawing/2014/main" id="{6295F8DE-8041-335E-CB67-354F36A76055}"/>
              </a:ext>
            </a:extLst>
          </p:cNvPr>
          <p:cNvSpPr/>
          <p:nvPr/>
        </p:nvSpPr>
        <p:spPr>
          <a:xfrm>
            <a:off x="316800" y="402533"/>
            <a:ext cx="2156400" cy="3024000"/>
          </a:xfrm>
          <a:prstGeom prst="rect">
            <a:avLst/>
          </a:prstGeom>
          <a:solidFill>
            <a:srgbClr val="419A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BA0257A7-C478-4D2C-962A-601AD768CA1A}"/>
              </a:ext>
            </a:extLst>
          </p:cNvPr>
          <p:cNvSpPr/>
          <p:nvPr/>
        </p:nvSpPr>
        <p:spPr>
          <a:xfrm>
            <a:off x="2688800" y="402533"/>
            <a:ext cx="2156400" cy="3024000"/>
          </a:xfrm>
          <a:prstGeom prst="rect">
            <a:avLst/>
          </a:prstGeom>
          <a:solidFill>
            <a:srgbClr val="419A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2B1133B5-2DE2-8BB9-80A7-54A32E320ADD}"/>
              </a:ext>
            </a:extLst>
          </p:cNvPr>
          <p:cNvSpPr/>
          <p:nvPr/>
        </p:nvSpPr>
        <p:spPr>
          <a:xfrm>
            <a:off x="5060800" y="402533"/>
            <a:ext cx="2156400" cy="3024000"/>
          </a:xfrm>
          <a:prstGeom prst="rect">
            <a:avLst/>
          </a:prstGeom>
          <a:solidFill>
            <a:srgbClr val="419A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C2AA4C82-F0D4-47CA-A62A-0879EA674677}"/>
              </a:ext>
            </a:extLst>
          </p:cNvPr>
          <p:cNvSpPr/>
          <p:nvPr/>
        </p:nvSpPr>
        <p:spPr>
          <a:xfrm>
            <a:off x="7439378" y="400889"/>
            <a:ext cx="2156400" cy="3024000"/>
          </a:xfrm>
          <a:prstGeom prst="rect">
            <a:avLst/>
          </a:prstGeom>
          <a:solidFill>
            <a:srgbClr val="419A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F6BC6957-BE63-212E-12A9-CB36CD272D7A}"/>
              </a:ext>
            </a:extLst>
          </p:cNvPr>
          <p:cNvSpPr/>
          <p:nvPr/>
        </p:nvSpPr>
        <p:spPr>
          <a:xfrm>
            <a:off x="316800" y="3426533"/>
            <a:ext cx="2156400" cy="3024000"/>
          </a:xfrm>
          <a:prstGeom prst="rect">
            <a:avLst/>
          </a:prstGeom>
          <a:solidFill>
            <a:srgbClr val="419A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F0990823-1825-B3E5-8C0D-65EDB41DBC52}"/>
              </a:ext>
            </a:extLst>
          </p:cNvPr>
          <p:cNvSpPr/>
          <p:nvPr/>
        </p:nvSpPr>
        <p:spPr>
          <a:xfrm>
            <a:off x="2688800" y="3426533"/>
            <a:ext cx="2156400" cy="3024000"/>
          </a:xfrm>
          <a:prstGeom prst="rect">
            <a:avLst/>
          </a:prstGeom>
          <a:solidFill>
            <a:srgbClr val="419A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5258E5B5-A8E1-FD58-66E4-9C2D72C496A7}"/>
              </a:ext>
            </a:extLst>
          </p:cNvPr>
          <p:cNvSpPr/>
          <p:nvPr/>
        </p:nvSpPr>
        <p:spPr>
          <a:xfrm>
            <a:off x="5060800" y="3426533"/>
            <a:ext cx="2156400" cy="3024000"/>
          </a:xfrm>
          <a:prstGeom prst="rect">
            <a:avLst/>
          </a:prstGeom>
          <a:solidFill>
            <a:srgbClr val="419A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45C920FE-730A-E142-D1CA-340AF30313BF}"/>
              </a:ext>
            </a:extLst>
          </p:cNvPr>
          <p:cNvSpPr/>
          <p:nvPr/>
        </p:nvSpPr>
        <p:spPr>
          <a:xfrm>
            <a:off x="7432800" y="3426533"/>
            <a:ext cx="2156400" cy="3024000"/>
          </a:xfrm>
          <a:prstGeom prst="rect">
            <a:avLst/>
          </a:prstGeom>
          <a:solidFill>
            <a:srgbClr val="419A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7302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 descr="电脑屏幕的照片上有标志&#10;&#10;低可信度描述已自动生成">
            <a:extLst>
              <a:ext uri="{FF2B5EF4-FFF2-40B4-BE49-F238E27FC236}">
                <a16:creationId xmlns:a16="http://schemas.microsoft.com/office/drawing/2014/main" id="{A635178A-41F7-BC83-165D-5A4F5DE3A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16800" y="403200"/>
            <a:ext cx="2155012" cy="3024000"/>
          </a:xfrm>
          <a:prstGeom prst="rect">
            <a:avLst/>
          </a:prstGeom>
        </p:spPr>
      </p:pic>
      <p:pic>
        <p:nvPicPr>
          <p:cNvPr id="2" name="图片 1" descr="电脑屏幕的照片上有标志&#10;&#10;低可信度描述已自动生成">
            <a:extLst>
              <a:ext uri="{FF2B5EF4-FFF2-40B4-BE49-F238E27FC236}">
                <a16:creationId xmlns:a16="http://schemas.microsoft.com/office/drawing/2014/main" id="{A0813DDB-DCBA-D6E2-AC02-A4D93529A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687293" y="403200"/>
            <a:ext cx="2155012" cy="3024000"/>
          </a:xfrm>
          <a:prstGeom prst="rect">
            <a:avLst/>
          </a:prstGeom>
        </p:spPr>
      </p:pic>
      <p:pic>
        <p:nvPicPr>
          <p:cNvPr id="3" name="图片 2" descr="电脑屏幕的照片上有标志&#10;&#10;低可信度描述已自动生成">
            <a:extLst>
              <a:ext uri="{FF2B5EF4-FFF2-40B4-BE49-F238E27FC236}">
                <a16:creationId xmlns:a16="http://schemas.microsoft.com/office/drawing/2014/main" id="{437E5045-D348-905F-5CDA-EB37B3037F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63507" y="403200"/>
            <a:ext cx="2155012" cy="3024000"/>
          </a:xfrm>
          <a:prstGeom prst="rect">
            <a:avLst/>
          </a:prstGeom>
        </p:spPr>
      </p:pic>
      <p:pic>
        <p:nvPicPr>
          <p:cNvPr id="4" name="图片 3" descr="电脑屏幕的照片上有标志&#10;&#10;低可信度描述已自动生成">
            <a:extLst>
              <a:ext uri="{FF2B5EF4-FFF2-40B4-BE49-F238E27FC236}">
                <a16:creationId xmlns:a16="http://schemas.microsoft.com/office/drawing/2014/main" id="{73809CF0-AC0E-2C4C-0E70-6E717D6AFC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434000" y="403200"/>
            <a:ext cx="2155012" cy="30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309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卡通人物&#10;&#10;中度可信度描述已自动生成">
            <a:extLst>
              <a:ext uri="{FF2B5EF4-FFF2-40B4-BE49-F238E27FC236}">
                <a16:creationId xmlns:a16="http://schemas.microsoft.com/office/drawing/2014/main" id="{296FAB9C-43AE-AC83-94C5-328DDB6105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49200" cy="3015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74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6" hidden="1">
            <a:extLst>
              <a:ext uri="{FF2B5EF4-FFF2-40B4-BE49-F238E27FC236}">
                <a16:creationId xmlns:a16="http://schemas.microsoft.com/office/drawing/2014/main" id="{8774E089-EFE6-FF7A-5FC8-1F8A39B1CA4D}"/>
              </a:ext>
            </a:extLst>
          </p:cNvPr>
          <p:cNvSpPr>
            <a:spLocks/>
          </p:cNvSpPr>
          <p:nvPr/>
        </p:nvSpPr>
        <p:spPr>
          <a:xfrm>
            <a:off x="3423084" y="0"/>
            <a:ext cx="261333" cy="3024001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00000">
                <a:srgbClr val="5DC3FF"/>
              </a:gs>
              <a:gs pos="40000">
                <a:srgbClr val="66FFFF"/>
              </a:gs>
            </a:gsLst>
            <a:path path="shape">
              <a:fillToRect l="50000" t="50000" r="50000" b="50000"/>
            </a:path>
            <a:tileRect/>
          </a:gradFill>
          <a:ln>
            <a:solidFill>
              <a:srgbClr val="AA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/>
          </a:p>
        </p:txBody>
      </p:sp>
      <p:sp>
        <p:nvSpPr>
          <p:cNvPr id="8" name="任意多边形: 形状 7" hidden="1">
            <a:extLst>
              <a:ext uri="{FF2B5EF4-FFF2-40B4-BE49-F238E27FC236}">
                <a16:creationId xmlns:a16="http://schemas.microsoft.com/office/drawing/2014/main" id="{AC2CED12-68DF-366F-A338-7540C73836B0}"/>
              </a:ext>
            </a:extLst>
          </p:cNvPr>
          <p:cNvSpPr>
            <a:spLocks/>
          </p:cNvSpPr>
          <p:nvPr/>
        </p:nvSpPr>
        <p:spPr>
          <a:xfrm>
            <a:off x="3725692" y="0"/>
            <a:ext cx="261333" cy="3024001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00000">
                <a:srgbClr val="5DC3FF"/>
              </a:gs>
              <a:gs pos="40000">
                <a:srgbClr val="66FFFF"/>
              </a:gs>
            </a:gsLst>
            <a:path path="shape">
              <a:fillToRect l="50000" t="50000" r="50000" b="50000"/>
            </a:path>
            <a:tileRect/>
          </a:gradFill>
          <a:ln>
            <a:solidFill>
              <a:srgbClr val="AA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/>
          </a:p>
        </p:txBody>
      </p:sp>
      <p:pic>
        <p:nvPicPr>
          <p:cNvPr id="40" name="图片 39" descr="文本, 日历&#10;&#10;描述已自动生成">
            <a:extLst>
              <a:ext uri="{FF2B5EF4-FFF2-40B4-BE49-F238E27FC236}">
                <a16:creationId xmlns:a16="http://schemas.microsoft.com/office/drawing/2014/main" id="{137D5EA2-5C9F-032A-650F-6D3D19F79F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2160000" cy="3031000"/>
          </a:xfrm>
          <a:prstGeom prst="rect">
            <a:avLst/>
          </a:prstGeom>
        </p:spPr>
      </p:pic>
      <p:pic>
        <p:nvPicPr>
          <p:cNvPr id="42" name="图片 41" descr="文本&#10;&#10;描述已自动生成">
            <a:extLst>
              <a:ext uri="{FF2B5EF4-FFF2-40B4-BE49-F238E27FC236}">
                <a16:creationId xmlns:a16="http://schemas.microsoft.com/office/drawing/2014/main" id="{61B9DBCC-35C2-DE9D-5A50-8D668CFC27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27000"/>
            <a:ext cx="2160000" cy="3031000"/>
          </a:xfrm>
          <a:prstGeom prst="rect">
            <a:avLst/>
          </a:prstGeom>
        </p:spPr>
      </p:pic>
      <p:pic>
        <p:nvPicPr>
          <p:cNvPr id="44" name="图片 43" descr="图片包含 游戏机, 旧, 钟表, 食物&#10;&#10;描述已自动生成">
            <a:extLst>
              <a:ext uri="{FF2B5EF4-FFF2-40B4-BE49-F238E27FC236}">
                <a16:creationId xmlns:a16="http://schemas.microsoft.com/office/drawing/2014/main" id="{0A7142EF-BE66-2C05-67F8-274955F162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000" y="-1"/>
            <a:ext cx="2160000" cy="3031000"/>
          </a:xfrm>
          <a:prstGeom prst="rect">
            <a:avLst/>
          </a:prstGeom>
        </p:spPr>
      </p:pic>
      <p:pic>
        <p:nvPicPr>
          <p:cNvPr id="45" name="图片 44" descr="文本, 日历&#10;&#10;描述已自动生成">
            <a:extLst>
              <a:ext uri="{FF2B5EF4-FFF2-40B4-BE49-F238E27FC236}">
                <a16:creationId xmlns:a16="http://schemas.microsoft.com/office/drawing/2014/main" id="{198CB930-BD27-51BA-B22A-57D21D238F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000" y="-1"/>
            <a:ext cx="2160000" cy="3031000"/>
          </a:xfrm>
          <a:prstGeom prst="rect">
            <a:avLst/>
          </a:prstGeom>
        </p:spPr>
      </p:pic>
      <p:pic>
        <p:nvPicPr>
          <p:cNvPr id="46" name="图片 45" descr="文本, 日历&#10;&#10;描述已自动生成">
            <a:extLst>
              <a:ext uri="{FF2B5EF4-FFF2-40B4-BE49-F238E27FC236}">
                <a16:creationId xmlns:a16="http://schemas.microsoft.com/office/drawing/2014/main" id="{B2644630-A016-1672-6E38-0D9BE2EE63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000" y="-1"/>
            <a:ext cx="2160000" cy="3031000"/>
          </a:xfrm>
          <a:prstGeom prst="rect">
            <a:avLst/>
          </a:prstGeom>
        </p:spPr>
      </p:pic>
      <p:pic>
        <p:nvPicPr>
          <p:cNvPr id="48" name="图片 47" descr="文本&#10;&#10;描述已自动生成">
            <a:extLst>
              <a:ext uri="{FF2B5EF4-FFF2-40B4-BE49-F238E27FC236}">
                <a16:creationId xmlns:a16="http://schemas.microsoft.com/office/drawing/2014/main" id="{6724CA01-145A-F418-CCAC-C08C46F7EF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000" y="3827000"/>
            <a:ext cx="2160000" cy="3031000"/>
          </a:xfrm>
          <a:prstGeom prst="rect">
            <a:avLst/>
          </a:prstGeom>
        </p:spPr>
      </p:pic>
      <p:pic>
        <p:nvPicPr>
          <p:cNvPr id="49" name="图片 48" descr="文本&#10;&#10;描述已自动生成">
            <a:extLst>
              <a:ext uri="{FF2B5EF4-FFF2-40B4-BE49-F238E27FC236}">
                <a16:creationId xmlns:a16="http://schemas.microsoft.com/office/drawing/2014/main" id="{F5BAFC84-D866-6C13-5857-36AE107AA2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000" y="3827000"/>
            <a:ext cx="2160000" cy="3031000"/>
          </a:xfrm>
          <a:prstGeom prst="rect">
            <a:avLst/>
          </a:prstGeom>
        </p:spPr>
      </p:pic>
      <p:pic>
        <p:nvPicPr>
          <p:cNvPr id="50" name="图片 49" descr="文本&#10;&#10;描述已自动生成">
            <a:extLst>
              <a:ext uri="{FF2B5EF4-FFF2-40B4-BE49-F238E27FC236}">
                <a16:creationId xmlns:a16="http://schemas.microsoft.com/office/drawing/2014/main" id="{1A4BF500-457A-AA41-D5FE-119D8CD9BF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000" y="3827000"/>
            <a:ext cx="2160000" cy="303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134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785</TotalTime>
  <Words>0</Words>
  <Application>Microsoft Office PowerPoint</Application>
  <PresentationFormat>A4 纸张(210x297 毫米)</PresentationFormat>
  <Paragraphs>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三金羊 Sheep</dc:creator>
  <cp:lastModifiedBy>三金羊 GoldSheep3</cp:lastModifiedBy>
  <cp:revision>15</cp:revision>
  <cp:lastPrinted>2023-01-10T12:21:47Z</cp:lastPrinted>
  <dcterms:created xsi:type="dcterms:W3CDTF">2022-12-01T15:12:44Z</dcterms:created>
  <dcterms:modified xsi:type="dcterms:W3CDTF">2023-01-10T14:10:36Z</dcterms:modified>
</cp:coreProperties>
</file>

<file path=docProps/thumbnail.jpeg>
</file>